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anose="020B0604020202020204" charset="0"/>
      <p:regular r:id="rId22"/>
      <p:bold r:id="rId23"/>
      <p:italic r:id="rId24"/>
      <p:boldItalic r:id="rId25"/>
    </p:embeddedFont>
    <p:embeddedFont>
      <p:font typeface="Montserrat Classic" panose="020B0604020202020204" charset="0"/>
      <p:regular r:id="rId26"/>
    </p:embeddedFont>
    <p:embeddedFont>
      <p:font typeface="Montserrat Extra-Bold" panose="020B0604020202020204" charset="0"/>
      <p:regular r:id="rId27"/>
    </p:embeddedFont>
    <p:embeddedFont>
      <p:font typeface="Montserrat Semi-Bold" panose="020B0604020202020204" charset="0"/>
      <p:regular r:id="rId28"/>
    </p:embeddedFont>
    <p:embeddedFont>
      <p:font typeface="MontserratAlt1-light" pitchFamily="50" charset="0"/>
      <p:regular r:id="rId29"/>
    </p:embeddedFont>
    <p:embeddedFont>
      <p:font typeface="Nourd" panose="020B0604020202020204" charset="0"/>
      <p:regular r:id="rId30"/>
    </p:embeddedFont>
    <p:embeddedFont>
      <p:font typeface="Nourd Bold" panose="020B0604020202020204" charset="0"/>
      <p:regular r:id="rId31"/>
    </p:embeddedFont>
    <p:embeddedFont>
      <p:font typeface="Open San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6" autoAdjust="0"/>
    <p:restoredTop sz="94622" autoAdjust="0"/>
  </p:normalViewPr>
  <p:slideViewPr>
    <p:cSldViewPr>
      <p:cViewPr>
        <p:scale>
          <a:sx n="50" d="100"/>
          <a:sy n="50" d="100"/>
        </p:scale>
        <p:origin x="2496" y="8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3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94512"/>
            <a:ext cx="18288000" cy="8992488"/>
            <a:chOff x="0" y="0"/>
            <a:chExt cx="243840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3121" b="13121"/>
            <a:stretch>
              <a:fillRect/>
            </a:stretch>
          </p:blipFill>
          <p:spPr>
            <a:xfrm>
              <a:off x="0" y="0"/>
              <a:ext cx="24384000" cy="1198998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14350" y="1315308"/>
            <a:ext cx="6901302" cy="8971692"/>
          </a:xfrm>
          <a:custGeom>
            <a:avLst/>
            <a:gdLst/>
            <a:ahLst/>
            <a:cxnLst/>
            <a:rect l="l" t="t" r="r" b="b"/>
            <a:pathLst>
              <a:path w="6901302" h="8971692">
                <a:moveTo>
                  <a:pt x="0" y="0"/>
                </a:moveTo>
                <a:lnTo>
                  <a:pt x="6901302" y="0"/>
                </a:lnTo>
                <a:lnTo>
                  <a:pt x="6901302" y="8971692"/>
                </a:lnTo>
                <a:lnTo>
                  <a:pt x="0" y="897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17A4926-3F92-D6E9-C95B-745274B24048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7" name="Freeform 7"/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4303" y="3883099"/>
            <a:ext cx="8935710" cy="2520803"/>
            <a:chOff x="0" y="0"/>
            <a:chExt cx="11914280" cy="33610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191428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135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28980" y="2220187"/>
              <a:ext cx="865632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DM Sans"/>
                </a:rPr>
                <a:t>The ultimate solution for project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504784" y="3519642"/>
            <a:ext cx="2837916" cy="3109712"/>
          </a:xfrm>
          <a:custGeom>
            <a:avLst/>
            <a:gdLst/>
            <a:ahLst/>
            <a:cxnLst/>
            <a:rect l="l" t="t" r="r" b="b"/>
            <a:pathLst>
              <a:path w="2837916" h="3109712">
                <a:moveTo>
                  <a:pt x="0" y="0"/>
                </a:moveTo>
                <a:lnTo>
                  <a:pt x="2837916" y="0"/>
                </a:lnTo>
                <a:lnTo>
                  <a:pt x="2837916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92837" y="3392678"/>
            <a:ext cx="3093541" cy="3109712"/>
          </a:xfrm>
          <a:custGeom>
            <a:avLst/>
            <a:gdLst/>
            <a:ahLst/>
            <a:cxnLst/>
            <a:rect l="l" t="t" r="r" b="b"/>
            <a:pathLst>
              <a:path w="3093541" h="3109712">
                <a:moveTo>
                  <a:pt x="0" y="0"/>
                </a:moveTo>
                <a:lnTo>
                  <a:pt x="3093541" y="0"/>
                </a:lnTo>
                <a:lnTo>
                  <a:pt x="3093541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" r="-2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98298" y="7200854"/>
            <a:ext cx="4500258" cy="2531395"/>
          </a:xfrm>
          <a:custGeom>
            <a:avLst/>
            <a:gdLst/>
            <a:ahLst/>
            <a:cxnLst/>
            <a:rect l="l" t="t" r="r" b="b"/>
            <a:pathLst>
              <a:path w="4500258" h="2531395">
                <a:moveTo>
                  <a:pt x="0" y="0"/>
                </a:moveTo>
                <a:lnTo>
                  <a:pt x="4500257" y="0"/>
                </a:lnTo>
                <a:lnTo>
                  <a:pt x="4500257" y="2531395"/>
                </a:lnTo>
                <a:lnTo>
                  <a:pt x="0" y="253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07363" y="7368896"/>
            <a:ext cx="2195312" cy="2195312"/>
          </a:xfrm>
          <a:custGeom>
            <a:avLst/>
            <a:gdLst/>
            <a:ahLst/>
            <a:cxnLst/>
            <a:rect l="l" t="t" r="r" b="b"/>
            <a:pathLst>
              <a:path w="2195312" h="2195312">
                <a:moveTo>
                  <a:pt x="0" y="0"/>
                </a:moveTo>
                <a:lnTo>
                  <a:pt x="2195312" y="0"/>
                </a:lnTo>
                <a:lnTo>
                  <a:pt x="2195312" y="2195312"/>
                </a:lnTo>
                <a:lnTo>
                  <a:pt x="0" y="2195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34203" y="3692107"/>
            <a:ext cx="2510854" cy="2510854"/>
          </a:xfrm>
          <a:custGeom>
            <a:avLst/>
            <a:gdLst/>
            <a:ahLst/>
            <a:cxnLst/>
            <a:rect l="l" t="t" r="r" b="b"/>
            <a:pathLst>
              <a:path w="2510854" h="2510854">
                <a:moveTo>
                  <a:pt x="0" y="0"/>
                </a:moveTo>
                <a:lnTo>
                  <a:pt x="2510854" y="0"/>
                </a:lnTo>
                <a:lnTo>
                  <a:pt x="2510854" y="2510854"/>
                </a:lnTo>
                <a:lnTo>
                  <a:pt x="0" y="2510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80319" y="7113627"/>
            <a:ext cx="2618622" cy="2618622"/>
          </a:xfrm>
          <a:custGeom>
            <a:avLst/>
            <a:gdLst/>
            <a:ahLst/>
            <a:cxnLst/>
            <a:rect l="l" t="t" r="r" b="b"/>
            <a:pathLst>
              <a:path w="2618622" h="2618622">
                <a:moveTo>
                  <a:pt x="0" y="0"/>
                </a:moveTo>
                <a:lnTo>
                  <a:pt x="2618622" y="0"/>
                </a:lnTo>
                <a:lnTo>
                  <a:pt x="2618622" y="2618622"/>
                </a:lnTo>
                <a:lnTo>
                  <a:pt x="0" y="2618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Tools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0FA5AF8-BD03-D888-A003-8B46E1FEB14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D2FA341-B64D-B7F1-26FA-C1895BAF116B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7E50E62-8AAA-EFA1-957D-3993AD8A3ADF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62227" y="3598691"/>
            <a:ext cx="7419363" cy="5692812"/>
            <a:chOff x="0" y="0"/>
            <a:chExt cx="9892484" cy="7590416"/>
          </a:xfrm>
        </p:grpSpPr>
        <p:sp>
          <p:nvSpPr>
            <p:cNvPr id="7" name="Freeform 7"/>
            <p:cNvSpPr/>
            <p:nvPr/>
          </p:nvSpPr>
          <p:spPr>
            <a:xfrm>
              <a:off x="20116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415209"/>
              <a:ext cx="7698430" cy="81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FF3131"/>
                  </a:solidFill>
                  <a:latin typeface="Nourd Bold"/>
                </a:rPr>
                <a:t>480 hours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94054" y="4882558"/>
              <a:ext cx="7698430" cy="36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848">
                  <a:solidFill>
                    <a:srgbClr val="FF3131"/>
                  </a:solidFill>
                  <a:latin typeface="Nourd"/>
                </a:rPr>
                <a:t>/year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" y="5717652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R$38.000,00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for the creation and maintenance of the issues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42425" y="3598691"/>
            <a:ext cx="7360151" cy="5694725"/>
            <a:chOff x="0" y="0"/>
            <a:chExt cx="9813535" cy="7592966"/>
          </a:xfrm>
        </p:grpSpPr>
        <p:sp>
          <p:nvSpPr>
            <p:cNvPr id="12" name="Freeform 12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4415209"/>
              <a:ext cx="7698430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26AE60"/>
                  </a:solidFill>
                  <a:latin typeface="Nourd Bold"/>
                </a:rPr>
                <a:t>120 hours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20203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8"/>
                </a:lnSpc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R$9.500,00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just for the creation of the issues</a:t>
              </a:r>
            </a:p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75% savings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15104" y="4882558"/>
              <a:ext cx="7698430" cy="36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848">
                  <a:solidFill>
                    <a:srgbClr val="26AE60"/>
                  </a:solidFill>
                  <a:latin typeface="Nourd"/>
                </a:rPr>
                <a:t>/year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Impact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EA51F39-EADD-D1A1-2223-01C2D8285D82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4136EEF-F9A9-D9FE-059A-80F2A108D575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26C49391-9B50-3BFB-FA21-A608C0333022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89264" y="3921715"/>
            <a:ext cx="3392940" cy="2301544"/>
          </a:xfrm>
          <a:custGeom>
            <a:avLst/>
            <a:gdLst/>
            <a:ahLst/>
            <a:cxnLst/>
            <a:rect l="l" t="t" r="r" b="b"/>
            <a:pathLst>
              <a:path w="3392940" h="2301544">
                <a:moveTo>
                  <a:pt x="0" y="0"/>
                </a:moveTo>
                <a:lnTo>
                  <a:pt x="3392940" y="0"/>
                </a:lnTo>
                <a:lnTo>
                  <a:pt x="3392940" y="2301545"/>
                </a:lnTo>
                <a:lnTo>
                  <a:pt x="0" y="23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3006" y="4025891"/>
            <a:ext cx="3085789" cy="2093193"/>
          </a:xfrm>
          <a:custGeom>
            <a:avLst/>
            <a:gdLst/>
            <a:ahLst/>
            <a:cxnLst/>
            <a:rect l="l" t="t" r="r" b="b"/>
            <a:pathLst>
              <a:path w="3085789" h="2093193">
                <a:moveTo>
                  <a:pt x="0" y="0"/>
                </a:moveTo>
                <a:lnTo>
                  <a:pt x="3085788" y="0"/>
                </a:lnTo>
                <a:lnTo>
                  <a:pt x="3085788" y="2093193"/>
                </a:lnTo>
                <a:lnTo>
                  <a:pt x="0" y="20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10" b="-237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82001" y="6415324"/>
            <a:ext cx="4026434" cy="2731264"/>
          </a:xfrm>
          <a:custGeom>
            <a:avLst/>
            <a:gdLst/>
            <a:ahLst/>
            <a:cxnLst/>
            <a:rect l="l" t="t" r="r" b="b"/>
            <a:pathLst>
              <a:path w="4026434" h="2731264">
                <a:moveTo>
                  <a:pt x="0" y="0"/>
                </a:moveTo>
                <a:lnTo>
                  <a:pt x="4026434" y="0"/>
                </a:lnTo>
                <a:lnTo>
                  <a:pt x="4026434" y="2731264"/>
                </a:lnTo>
                <a:lnTo>
                  <a:pt x="0" y="273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52" b="-95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30044" y="3729651"/>
            <a:ext cx="3959223" cy="2685673"/>
          </a:xfrm>
          <a:custGeom>
            <a:avLst/>
            <a:gdLst/>
            <a:ahLst/>
            <a:cxnLst/>
            <a:rect l="l" t="t" r="r" b="b"/>
            <a:pathLst>
              <a:path w="3959223" h="2685673">
                <a:moveTo>
                  <a:pt x="0" y="0"/>
                </a:moveTo>
                <a:lnTo>
                  <a:pt x="3959224" y="0"/>
                </a:lnTo>
                <a:lnTo>
                  <a:pt x="395922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" r="-8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57953" y="7415449"/>
            <a:ext cx="5573982" cy="1409083"/>
          </a:xfrm>
          <a:custGeom>
            <a:avLst/>
            <a:gdLst/>
            <a:ahLst/>
            <a:cxnLst/>
            <a:rect l="l" t="t" r="r" b="b"/>
            <a:pathLst>
              <a:path w="5573982" h="1409083">
                <a:moveTo>
                  <a:pt x="0" y="0"/>
                </a:moveTo>
                <a:lnTo>
                  <a:pt x="5573981" y="0"/>
                </a:lnTo>
                <a:lnTo>
                  <a:pt x="5573981" y="1409083"/>
                </a:lnTo>
                <a:lnTo>
                  <a:pt x="0" y="1409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Potential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5C4AC98-16C5-A601-DD88-81E68502BA0B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B8A28A0-3298-BCB6-7E11-0C641E3FB89C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F598B5D3-176D-0897-E9C5-367533326E58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76225" y="3145028"/>
            <a:ext cx="16277980" cy="5615903"/>
          </a:xfrm>
          <a:custGeom>
            <a:avLst/>
            <a:gdLst/>
            <a:ahLst/>
            <a:cxnLst/>
            <a:rect l="l" t="t" r="r" b="b"/>
            <a:pathLst>
              <a:path w="16277980" h="5615903">
                <a:moveTo>
                  <a:pt x="0" y="0"/>
                </a:moveTo>
                <a:lnTo>
                  <a:pt x="16277980" y="0"/>
                </a:lnTo>
                <a:lnTo>
                  <a:pt x="16277980" y="5615903"/>
                </a:lnTo>
                <a:lnTo>
                  <a:pt x="0" y="5615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COMPETITION: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671BEC6-C9F0-AB10-E271-83127C8BCECF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F74EFF4-54FC-345F-5CBA-DF95FF92E1A8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E3A9C1D-6536-89C7-6141-33A44C882DA3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406765" y="2221103"/>
            <a:ext cx="12881235" cy="8509157"/>
          </a:xfrm>
          <a:custGeom>
            <a:avLst/>
            <a:gdLst/>
            <a:ahLst/>
            <a:cxnLst/>
            <a:rect l="l" t="t" r="r" b="b"/>
            <a:pathLst>
              <a:path w="12881235" h="8509157">
                <a:moveTo>
                  <a:pt x="0" y="0"/>
                </a:moveTo>
                <a:lnTo>
                  <a:pt x="12881235" y="0"/>
                </a:lnTo>
                <a:lnTo>
                  <a:pt x="12881235" y="8509157"/>
                </a:lnTo>
                <a:lnTo>
                  <a:pt x="0" y="8509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790984" y="6680655"/>
            <a:ext cx="1919215" cy="191921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94996" y="4713602"/>
            <a:ext cx="1366480" cy="136648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09613" y="3531363"/>
            <a:ext cx="1366480" cy="13664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532628" y="2425889"/>
            <a:ext cx="967291" cy="9672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663842" y="2444302"/>
            <a:ext cx="776926" cy="77692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6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750591" y="3627444"/>
            <a:ext cx="1100481" cy="1100481"/>
          </a:xfrm>
          <a:custGeom>
            <a:avLst/>
            <a:gdLst/>
            <a:ahLst/>
            <a:cxnLst/>
            <a:rect l="l" t="t" r="r" b="b"/>
            <a:pathLst>
              <a:path w="1100481" h="1100481">
                <a:moveTo>
                  <a:pt x="0" y="0"/>
                </a:moveTo>
                <a:lnTo>
                  <a:pt x="1100481" y="0"/>
                </a:lnTo>
                <a:lnTo>
                  <a:pt x="1100481" y="1100480"/>
                </a:lnTo>
                <a:lnTo>
                  <a:pt x="0" y="1100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70728" y="2514538"/>
            <a:ext cx="847142" cy="847142"/>
          </a:xfrm>
          <a:custGeom>
            <a:avLst/>
            <a:gdLst/>
            <a:ahLst/>
            <a:cxnLst/>
            <a:rect l="l" t="t" r="r" b="b"/>
            <a:pathLst>
              <a:path w="847142" h="847142">
                <a:moveTo>
                  <a:pt x="0" y="0"/>
                </a:moveTo>
                <a:lnTo>
                  <a:pt x="847142" y="0"/>
                </a:lnTo>
                <a:lnTo>
                  <a:pt x="847142" y="847142"/>
                </a:lnTo>
                <a:lnTo>
                  <a:pt x="0" y="847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715198" y="6999501"/>
            <a:ext cx="2145399" cy="1205324"/>
          </a:xfrm>
          <a:custGeom>
            <a:avLst/>
            <a:gdLst/>
            <a:ahLst/>
            <a:cxnLst/>
            <a:rect l="l" t="t" r="r" b="b"/>
            <a:pathLst>
              <a:path w="2145399" h="1205324">
                <a:moveTo>
                  <a:pt x="0" y="0"/>
                </a:moveTo>
                <a:lnTo>
                  <a:pt x="2145399" y="0"/>
                </a:lnTo>
                <a:lnTo>
                  <a:pt x="2145399" y="1205324"/>
                </a:lnTo>
                <a:lnTo>
                  <a:pt x="0" y="1205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859560" y="4704077"/>
            <a:ext cx="1254290" cy="1254290"/>
          </a:xfrm>
          <a:custGeom>
            <a:avLst/>
            <a:gdLst/>
            <a:ahLst/>
            <a:cxnLst/>
            <a:rect l="l" t="t" r="r" b="b"/>
            <a:pathLst>
              <a:path w="1254290" h="1254290">
                <a:moveTo>
                  <a:pt x="0" y="0"/>
                </a:moveTo>
                <a:lnTo>
                  <a:pt x="1254290" y="0"/>
                </a:lnTo>
                <a:lnTo>
                  <a:pt x="1254290" y="1254290"/>
                </a:lnTo>
                <a:lnTo>
                  <a:pt x="0" y="1254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692417" y="2520497"/>
            <a:ext cx="681682" cy="681682"/>
          </a:xfrm>
          <a:custGeom>
            <a:avLst/>
            <a:gdLst/>
            <a:ahLst/>
            <a:cxnLst/>
            <a:rect l="l" t="t" r="r" b="b"/>
            <a:pathLst>
              <a:path w="681682" h="681682">
                <a:moveTo>
                  <a:pt x="0" y="0"/>
                </a:moveTo>
                <a:lnTo>
                  <a:pt x="681682" y="0"/>
                </a:lnTo>
                <a:lnTo>
                  <a:pt x="681682" y="681681"/>
                </a:lnTo>
                <a:lnTo>
                  <a:pt x="0" y="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2221103"/>
            <a:ext cx="49406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Next steps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FUTURE: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7F4C0D1-3948-699E-DC23-898F72DF33EC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A115445-0225-D935-C819-B15BB56017F5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358B979E-4A83-42AC-9E9F-9ED24BE0A5C3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294512"/>
            <a:ext cx="9753600" cy="8992488"/>
            <a:chOff x="0" y="0"/>
            <a:chExt cx="130048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l="13845" r="13845"/>
            <a:stretch>
              <a:fillRect/>
            </a:stretch>
          </p:blipFill>
          <p:spPr>
            <a:xfrm>
              <a:off x="0" y="0"/>
              <a:ext cx="13004800" cy="11989984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86161" y="3385649"/>
            <a:ext cx="1792349" cy="17923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86161" y="5455132"/>
            <a:ext cx="1792349" cy="179234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3167035" y="5143500"/>
            <a:ext cx="13824645" cy="9093589"/>
          </a:xfrm>
          <a:custGeom>
            <a:avLst/>
            <a:gdLst/>
            <a:ahLst/>
            <a:cxnLst/>
            <a:rect l="l" t="t" r="r" b="b"/>
            <a:pathLst>
              <a:path w="13824645" h="9093589">
                <a:moveTo>
                  <a:pt x="0" y="0"/>
                </a:moveTo>
                <a:lnTo>
                  <a:pt x="13824646" y="0"/>
                </a:lnTo>
                <a:lnTo>
                  <a:pt x="13824646" y="9093589"/>
                </a:lnTo>
                <a:lnTo>
                  <a:pt x="0" y="9093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34400" y="8386295"/>
            <a:ext cx="2123211" cy="1900705"/>
          </a:xfrm>
          <a:custGeom>
            <a:avLst/>
            <a:gdLst/>
            <a:ahLst/>
            <a:cxnLst/>
            <a:rect l="l" t="t" r="r" b="b"/>
            <a:pathLst>
              <a:path w="2123211" h="1900705">
                <a:moveTo>
                  <a:pt x="0" y="0"/>
                </a:moveTo>
                <a:lnTo>
                  <a:pt x="2123211" y="0"/>
                </a:lnTo>
                <a:lnTo>
                  <a:pt x="2123211" y="1900705"/>
                </a:lnTo>
                <a:lnTo>
                  <a:pt x="0" y="190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1119" t="-170610" b="-207822"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8700" y="2267210"/>
            <a:ext cx="6804771" cy="2884578"/>
            <a:chOff x="0" y="0"/>
            <a:chExt cx="9073028" cy="38461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073028" cy="261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/>
                  </a:solidFill>
                  <a:latin typeface="Nourd Bold"/>
                </a:rPr>
                <a:t>Do you have any doubts?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01367"/>
              <a:ext cx="7026494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Contact us!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2766" y="3648054"/>
            <a:ext cx="3991323" cy="1267533"/>
            <a:chOff x="0" y="0"/>
            <a:chExt cx="5321765" cy="169004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DATAWIZE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@datawize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github.com/datawize-ets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42766" y="5908037"/>
            <a:ext cx="3991323" cy="1267533"/>
            <a:chOff x="0" y="0"/>
            <a:chExt cx="5321765" cy="169004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ETS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@ets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ct67ca@br.bosch.com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3B51331-44D2-4111-192A-11AD6A869D3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1975A6F-9AF5-700F-CE53-B708B0E1A6F9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4A538BC-4CC0-FB6C-F416-506E4B80CD4B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744284" y="-8799"/>
            <a:ext cx="7924124" cy="10301361"/>
          </a:xfrm>
          <a:custGeom>
            <a:avLst/>
            <a:gdLst/>
            <a:ahLst/>
            <a:cxnLst/>
            <a:rect l="l" t="t" r="r" b="b"/>
            <a:pathLst>
              <a:path w="7924124" h="10301361">
                <a:moveTo>
                  <a:pt x="0" y="0"/>
                </a:moveTo>
                <a:lnTo>
                  <a:pt x="7924124" y="0"/>
                </a:lnTo>
                <a:lnTo>
                  <a:pt x="7924124" y="10301362"/>
                </a:lnTo>
                <a:lnTo>
                  <a:pt x="0" y="103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573A2AE-BA6C-2DBA-DEC0-DF9D01F15E47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841E39-E42D-E49C-ACC0-90113395EF57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E6632-86B8-52B1-11A4-DAA85FFF550D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95643"/>
            <a:ext cx="71043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173836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PROBLEM: INCONSISTENT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8595" y="4576793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 THE 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871258"/>
            <a:ext cx="650726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SOLUTION: STANDARDIZE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568679"/>
            <a:ext cx="6782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MARKET: IMPACT AND POTENTIAL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266101"/>
            <a:ext cx="710438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COMPETITION: 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63522"/>
            <a:ext cx="79497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FUTURE: ROADMAP AND NEXT STEPS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5F4AA1B-A304-191F-D173-B4D091E1258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0D6AB8F-2B42-290B-8921-2979D22AD679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4C298CC4-B850-851F-B38E-BB6C457A190D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523834" y="2221103"/>
            <a:ext cx="12989551" cy="730653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4677" t="-12104" r="-8709" b="-3909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TEAM: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525A058-9468-BDCB-21E8-39631CB5129E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C058BB3-08DE-5B3F-0326-91861981667A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BE34104-D90A-0864-5654-5375C6D9D762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171769" y="6492844"/>
            <a:ext cx="2385800" cy="238579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908" t="-153817" r="-80246" b="-13705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171769" y="2564003"/>
            <a:ext cx="2385800" cy="2385791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5433" t="-173291" r="-121731" b="-73874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951100" y="6492844"/>
            <a:ext cx="2385800" cy="238579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628" t="-66766" r="-46709" b="-71064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951100" y="2564003"/>
            <a:ext cx="2385800" cy="2385791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02472" t="-92611" r="-40776" b="-50638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730430" y="6492844"/>
            <a:ext cx="2385800" cy="2385791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09405" t="-281938" r="-192701" b="-287539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730430" y="2564003"/>
            <a:ext cx="2385800" cy="238579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00314" t="-125633" r="-102823" b="-77505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TEAM: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86948" y="5102193"/>
            <a:ext cx="3555442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ÂNGELO CARNEVALE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91516" y="9078928"/>
            <a:ext cx="1904968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LUÍS BECK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1702" y="5105400"/>
            <a:ext cx="2724596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BYANKA MONTEIRO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66694" y="5105400"/>
            <a:ext cx="2249537" cy="3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Montserrat Extra-Bold"/>
              </a:rPr>
              <a:t>DIEGO JACOBER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33630" y="5483195"/>
            <a:ext cx="1262080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FRONT-END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12960" y="5502245"/>
            <a:ext cx="1262080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FRONT-END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22187" y="5483195"/>
            <a:ext cx="1308213" cy="28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FULLSTACK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89048" y="9466247"/>
            <a:ext cx="2109904" cy="2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>
                <a:solidFill>
                  <a:srgbClr val="FFFFFF"/>
                </a:solidFill>
                <a:latin typeface="Open Sans Bold"/>
              </a:rPr>
              <a:t>DESIGN / BACK-END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92958" y="9071005"/>
            <a:ext cx="3555442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GUSTAVO ANACLETO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28588" y="9063036"/>
            <a:ext cx="2897311" cy="339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 dirty="0">
                <a:solidFill>
                  <a:srgbClr val="FFFFFF"/>
                </a:solidFill>
                <a:latin typeface="Montserrat Extra-Bold"/>
              </a:rPr>
              <a:t>RAPHAEL PRATES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63526" y="9408829"/>
            <a:ext cx="1265674" cy="28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FULLSTACK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70737" y="9457428"/>
            <a:ext cx="1411111" cy="28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4" dirty="0">
                <a:solidFill>
                  <a:srgbClr val="FFFFFF"/>
                </a:solidFill>
                <a:latin typeface="Open Sans Bold"/>
              </a:rPr>
              <a:t>BACK-END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609F944-A8BD-7363-AFA1-2011369243D4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7A6E20A1-0F41-049D-79CE-05F43030909C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EF6016AF-10A9-1418-2012-0103A720B9FB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v_0_20230707144353">
            <a:hlinkClick r:id="" action="ppaction://media"/>
            <a:extLst>
              <a:ext uri="{FF2B5EF4-FFF2-40B4-BE49-F238E27FC236}">
                <a16:creationId xmlns:a16="http://schemas.microsoft.com/office/drawing/2014/main" id="{B2C9F507-25DD-1DAB-AF21-59AD90CFF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97178" y="1274049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Inconsistent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PROBLEM: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738245"/>
            <a:ext cx="6012942" cy="7933521"/>
            <a:chOff x="0" y="0"/>
            <a:chExt cx="8017256" cy="10578028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764878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13611" y="91088"/>
              <a:ext cx="1330498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X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2231" y="850839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78740" y="1821131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00852" y="3140702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0852" y="417144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4863" y="5202187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3559475" y="1783228"/>
              <a:ext cx="3213633" cy="722535"/>
              <a:chOff x="0" y="0"/>
              <a:chExt cx="339878" cy="7641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400000">
              <a:off x="6121495" y="1899429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8"/>
                  </a:lnTo>
                  <a:lnTo>
                    <a:pt x="0" y="51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965167" y="1914277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559475" y="2898544"/>
              <a:ext cx="3213633" cy="697785"/>
              <a:chOff x="0" y="0"/>
              <a:chExt cx="339878" cy="737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965167" y="3020068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3559475" y="3994012"/>
              <a:ext cx="3213633" cy="736331"/>
              <a:chOff x="0" y="0"/>
              <a:chExt cx="339878" cy="778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870598" y="4180969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3559475" y="5196604"/>
              <a:ext cx="3213633" cy="736331"/>
              <a:chOff x="0" y="0"/>
              <a:chExt cx="339878" cy="778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17276" y="2442471"/>
              <a:ext cx="7685249" cy="8135557"/>
              <a:chOff x="-300255" y="-396928"/>
              <a:chExt cx="812800" cy="8604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300255" y="-396928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870598" y="5383562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74223" y="3738245"/>
            <a:ext cx="6012942" cy="7933521"/>
            <a:chOff x="0" y="0"/>
            <a:chExt cx="8017256" cy="10578028"/>
          </a:xfrm>
        </p:grpSpPr>
        <p:sp>
          <p:nvSpPr>
            <p:cNvPr id="38" name="AutoShape 38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39" name="Group 39"/>
            <p:cNvGrpSpPr/>
            <p:nvPr/>
          </p:nvGrpSpPr>
          <p:grpSpPr>
            <a:xfrm>
              <a:off x="658824" y="817054"/>
              <a:ext cx="6699608" cy="6303328"/>
              <a:chOff x="0" y="0"/>
              <a:chExt cx="1056553" cy="99405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56553" cy="994058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994058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994058"/>
                    </a:lnTo>
                    <a:lnTo>
                      <a:pt x="0" y="9940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46281" y="2442471"/>
              <a:ext cx="7685249" cy="8135557"/>
              <a:chOff x="-300253" y="-396928"/>
              <a:chExt cx="812800" cy="86042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-300253" y="-396928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40618" y="111448"/>
              <a:ext cx="1322792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Y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561217" y="903014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207726" y="1786388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29838" y="3105959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629838" y="4136701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87810" y="534242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SCHMIED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3588461" y="1748485"/>
              <a:ext cx="3213633" cy="722535"/>
              <a:chOff x="0" y="0"/>
              <a:chExt cx="339878" cy="76416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 rot="-5400000">
              <a:off x="6150480" y="1864685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60" y="0"/>
                  </a:lnTo>
                  <a:lnTo>
                    <a:pt x="307660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3994152" y="1879534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KT/BC-ZZ</a:t>
              </a:r>
            </a:p>
          </p:txBody>
        </p:sp>
        <p:grpSp>
          <p:nvGrpSpPr>
            <p:cNvPr id="56" name="Group 56"/>
            <p:cNvGrpSpPr/>
            <p:nvPr/>
          </p:nvGrpSpPr>
          <p:grpSpPr>
            <a:xfrm>
              <a:off x="3588461" y="2863801"/>
              <a:ext cx="3213633" cy="697785"/>
              <a:chOff x="0" y="0"/>
              <a:chExt cx="339878" cy="73799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4265570" y="2975072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4265570" y="4409425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3588461" y="3959268"/>
              <a:ext cx="3213633" cy="736331"/>
              <a:chOff x="0" y="0"/>
              <a:chExt cx="339878" cy="778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4265570" y="4086683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@FEV7CA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588461" y="5161861"/>
              <a:ext cx="3213633" cy="736331"/>
              <a:chOff x="0" y="0"/>
              <a:chExt cx="339878" cy="778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3899584" y="534881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7D740143-69FB-52B0-A6B4-6F49DFA40A4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99C33AF-04DB-01DC-D49C-9E2C838B4F8A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562EAB50-D711-F0E4-B11F-249B649B4B2F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132481" y="3200889"/>
            <a:ext cx="10023037" cy="4875821"/>
            <a:chOff x="0" y="0"/>
            <a:chExt cx="13364050" cy="650109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3364050" cy="533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“If you define the problem correctly, you almost have the solution.”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02500" y="5856402"/>
              <a:ext cx="1035905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–​ Steve Jobs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22504D1-0608-0D00-8A03-77F12A77A2A6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3A66363-2947-0039-7A00-3DFB837F1624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5C5C8079-125B-D926-482A-C07FE2BD56A5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3221228"/>
            <a:ext cx="16230600" cy="8404942"/>
            <a:chOff x="0" y="0"/>
            <a:chExt cx="21640800" cy="11206588"/>
          </a:xfrm>
        </p:grpSpPr>
        <p:sp>
          <p:nvSpPr>
            <p:cNvPr id="7" name="AutoShape 7"/>
            <p:cNvSpPr/>
            <p:nvPr/>
          </p:nvSpPr>
          <p:spPr>
            <a:xfrm>
              <a:off x="0" y="618698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1383577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559475" y="2401927"/>
              <a:ext cx="3213633" cy="722535"/>
              <a:chOff x="0" y="0"/>
              <a:chExt cx="339878" cy="7641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 rot="-5400000">
              <a:off x="6121495" y="2518127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3559475" y="3517243"/>
              <a:ext cx="3213633" cy="697785"/>
              <a:chOff x="0" y="0"/>
              <a:chExt cx="339878" cy="737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559475" y="4612710"/>
              <a:ext cx="3213633" cy="736331"/>
              <a:chOff x="0" y="0"/>
              <a:chExt cx="339878" cy="778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59475" y="5815303"/>
              <a:ext cx="3213633" cy="736331"/>
              <a:chOff x="0" y="0"/>
              <a:chExt cx="339878" cy="778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65999" y="3071031"/>
              <a:ext cx="7685249" cy="8135557"/>
              <a:chOff x="-295102" y="-395885"/>
              <a:chExt cx="812800" cy="8604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-295102" y="-395885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VERIFY</a:t>
                </a: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3611" y="709786"/>
              <a:ext cx="4952680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STANDARD IMPROVEMENT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78740" y="2439829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00852" y="3759400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00852" y="4790143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14863" y="5820885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965167" y="2532975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65167" y="3638767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870598" y="479966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870598" y="6002260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454950" y="1546675"/>
              <a:ext cx="5107356" cy="628577"/>
              <a:chOff x="0" y="0"/>
              <a:chExt cx="1008860" cy="12416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008860" cy="124163"/>
              </a:xfrm>
              <a:custGeom>
                <a:avLst/>
                <a:gdLst/>
                <a:ahLst/>
                <a:cxnLst/>
                <a:rect l="l" t="t" r="r" b="b"/>
                <a:pathLst>
                  <a:path w="1008860" h="124163">
                    <a:moveTo>
                      <a:pt x="62082" y="0"/>
                    </a:moveTo>
                    <a:lnTo>
                      <a:pt x="946779" y="0"/>
                    </a:lnTo>
                    <a:cubicBezTo>
                      <a:pt x="981066" y="0"/>
                      <a:pt x="1008860" y="27795"/>
                      <a:pt x="1008860" y="62082"/>
                    </a:cubicBezTo>
                    <a:lnTo>
                      <a:pt x="1008860" y="62082"/>
                    </a:lnTo>
                    <a:cubicBezTo>
                      <a:pt x="1008860" y="78547"/>
                      <a:pt x="1002320" y="94337"/>
                      <a:pt x="990677" y="105980"/>
                    </a:cubicBezTo>
                    <a:cubicBezTo>
                      <a:pt x="979035" y="117623"/>
                      <a:pt x="963244" y="124163"/>
                      <a:pt x="946779" y="124163"/>
                    </a:cubicBezTo>
                    <a:lnTo>
                      <a:pt x="62082" y="124163"/>
                    </a:lnTo>
                    <a:cubicBezTo>
                      <a:pt x="27795" y="124163"/>
                      <a:pt x="0" y="96368"/>
                      <a:pt x="0" y="62082"/>
                    </a:cubicBezTo>
                    <a:lnTo>
                      <a:pt x="0" y="62082"/>
                    </a:lnTo>
                    <a:cubicBezTo>
                      <a:pt x="0" y="27795"/>
                      <a:pt x="27795" y="0"/>
                      <a:pt x="62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640501" y="1641887"/>
              <a:ext cx="311291" cy="387353"/>
            </a:xfrm>
            <a:custGeom>
              <a:avLst/>
              <a:gdLst/>
              <a:ahLst/>
              <a:cxnLst/>
              <a:rect l="l" t="t" r="r" b="b"/>
              <a:pathLst>
                <a:path w="311291" h="387353">
                  <a:moveTo>
                    <a:pt x="0" y="0"/>
                  </a:moveTo>
                  <a:lnTo>
                    <a:pt x="311291" y="0"/>
                  </a:lnTo>
                  <a:lnTo>
                    <a:pt x="311291" y="387352"/>
                  </a:lnTo>
                  <a:lnTo>
                    <a:pt x="0" y="38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2002845" y="1686592"/>
              <a:ext cx="4364038" cy="34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000000"/>
                  </a:solidFill>
                  <a:latin typeface="Montserrat Classic"/>
                </a:rPr>
                <a:t>HTTPS://DATAWIZE.BOSCH.COM</a:t>
              </a:r>
            </a:p>
          </p:txBody>
        </p:sp>
        <p:sp>
          <p:nvSpPr>
            <p:cNvPr id="41" name="Freeform 41"/>
            <p:cNvSpPr/>
            <p:nvPr/>
          </p:nvSpPr>
          <p:spPr>
            <a:xfrm>
              <a:off x="16867551" y="0"/>
              <a:ext cx="4773249" cy="3237854"/>
            </a:xfrm>
            <a:custGeom>
              <a:avLst/>
              <a:gdLst/>
              <a:ahLst/>
              <a:cxnLst/>
              <a:rect l="l" t="t" r="r" b="b"/>
              <a:pathLst>
                <a:path w="4773249" h="3237854">
                  <a:moveTo>
                    <a:pt x="0" y="0"/>
                  </a:moveTo>
                  <a:lnTo>
                    <a:pt x="4773249" y="0"/>
                  </a:lnTo>
                  <a:lnTo>
                    <a:pt x="4773249" y="3237854"/>
                  </a:lnTo>
                  <a:lnTo>
                    <a:pt x="0" y="3237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11186941" y="2959360"/>
              <a:ext cx="3291754" cy="2812954"/>
            </a:xfrm>
            <a:custGeom>
              <a:avLst/>
              <a:gdLst/>
              <a:ahLst/>
              <a:cxnLst/>
              <a:rect l="l" t="t" r="r" b="b"/>
              <a:pathLst>
                <a:path w="3291754" h="2812954">
                  <a:moveTo>
                    <a:pt x="0" y="0"/>
                  </a:moveTo>
                  <a:lnTo>
                    <a:pt x="3291755" y="0"/>
                  </a:lnTo>
                  <a:lnTo>
                    <a:pt x="3291755" y="2812954"/>
                  </a:lnTo>
                  <a:lnTo>
                    <a:pt x="0" y="281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6992557">
              <a:off x="9146758" y="5249438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9" y="0"/>
                  </a:lnTo>
                  <a:lnTo>
                    <a:pt x="777209" y="2006877"/>
                  </a:lnTo>
                  <a:lnTo>
                    <a:pt x="0" y="200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6992557">
              <a:off x="15386119" y="1892422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8" y="0"/>
                  </a:lnTo>
                  <a:lnTo>
                    <a:pt x="777208" y="2006876"/>
                  </a:lnTo>
                  <a:lnTo>
                    <a:pt x="0" y="2006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Standardize data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8AB4695-08E3-F7DD-1F52-A04264D9E30F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5DDCF62C-E167-47FC-4466-F0F11EBFE4DB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E9455674-A068-DE51-2F5F-CD1671E6BBE5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5402AF-6EF2-0BF2-00BF-4AD60A75BC8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914350" y="419679"/>
            <a:chExt cx="5218968" cy="53147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4152F88-4621-1A87-570A-D17A2B9C4914}"/>
                </a:ext>
              </a:extLst>
            </p:cNvPr>
            <p:cNvSpPr/>
            <p:nvPr/>
          </p:nvSpPr>
          <p:spPr>
            <a:xfrm>
              <a:off x="914350" y="419679"/>
              <a:ext cx="532733" cy="53147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41F5BC6-FBC0-E22A-766F-74F31B7F2407}"/>
                </a:ext>
              </a:extLst>
            </p:cNvPr>
            <p:cNvSpPr txBox="1"/>
            <p:nvPr/>
          </p:nvSpPr>
          <p:spPr>
            <a:xfrm>
              <a:off x="1632090" y="506046"/>
              <a:ext cx="4501228" cy="3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pic>
        <p:nvPicPr>
          <p:cNvPr id="13" name="2023-07-07 12-50-47">
            <a:hlinkClick r:id="" action="ppaction://media"/>
            <a:extLst>
              <a:ext uri="{FF2B5EF4-FFF2-40B4-BE49-F238E27FC236}">
                <a16:creationId xmlns:a16="http://schemas.microsoft.com/office/drawing/2014/main" id="{2334B4F1-59E1-102C-C1D4-491D5C3A8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3400" y="2026475"/>
            <a:ext cx="13195228" cy="7422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270</Words>
  <Application>Microsoft Office PowerPoint</Application>
  <PresentationFormat>Personalizar</PresentationFormat>
  <Paragraphs>106</Paragraphs>
  <Slides>16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Nourd</vt:lpstr>
      <vt:lpstr>MontserratAlt1-light</vt:lpstr>
      <vt:lpstr>Montserrat Classic</vt:lpstr>
      <vt:lpstr>Arial</vt:lpstr>
      <vt:lpstr>DM Sans</vt:lpstr>
      <vt:lpstr>Montserrat Semi-Bold</vt:lpstr>
      <vt:lpstr>Open Sans Bold</vt:lpstr>
      <vt:lpstr>Nourd Bold</vt:lpstr>
      <vt:lpstr>Montserrat Extra-Bold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Apresentação Interna de Empresa 3D em Preto, Violeta e Rosa</dc:title>
  <cp:lastModifiedBy>Luis Beck</cp:lastModifiedBy>
  <cp:revision>3</cp:revision>
  <dcterms:created xsi:type="dcterms:W3CDTF">2006-08-16T00:00:00Z</dcterms:created>
  <dcterms:modified xsi:type="dcterms:W3CDTF">2023-07-07T22:22:31Z</dcterms:modified>
  <dc:identifier>DAFnxYkVblk</dc:identifier>
</cp:coreProperties>
</file>